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4"/>
  </p:sldMasterIdLst>
  <p:notesMasterIdLst>
    <p:notesMasterId r:id="rId19"/>
  </p:notesMasterIdLst>
  <p:handoutMasterIdLst>
    <p:handoutMasterId r:id="rId20"/>
  </p:handoutMasterIdLst>
  <p:sldIdLst>
    <p:sldId id="316" r:id="rId5"/>
    <p:sldId id="337" r:id="rId6"/>
    <p:sldId id="343" r:id="rId7"/>
    <p:sldId id="342" r:id="rId8"/>
    <p:sldId id="336" r:id="rId9"/>
    <p:sldId id="324" r:id="rId10"/>
    <p:sldId id="346" r:id="rId11"/>
    <p:sldId id="328" r:id="rId12"/>
    <p:sldId id="350" r:id="rId13"/>
    <p:sldId id="351" r:id="rId14"/>
    <p:sldId id="352" r:id="rId15"/>
    <p:sldId id="353" r:id="rId16"/>
    <p:sldId id="345" r:id="rId17"/>
    <p:sldId id="34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4967" autoAdjust="0"/>
  </p:normalViewPr>
  <p:slideViewPr>
    <p:cSldViewPr snapToGrid="0">
      <p:cViewPr varScale="1">
        <p:scale>
          <a:sx n="91" d="100"/>
          <a:sy n="91" d="100"/>
        </p:scale>
        <p:origin x="96" y="531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-110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stafadeeb10@gmail.com" userId="1bd4ada88b7b77b5" providerId="LiveId" clId="{0B57AC05-0E21-4B93-9BF0-BB5085CCD933}"/>
    <pc:docChg chg="custSel modSld">
      <pc:chgData name="mustafadeeb10@gmail.com" userId="1bd4ada88b7b77b5" providerId="LiveId" clId="{0B57AC05-0E21-4B93-9BF0-BB5085CCD933}" dt="2024-05-07T22:45:19.364" v="191" actId="20577"/>
      <pc:docMkLst>
        <pc:docMk/>
      </pc:docMkLst>
      <pc:sldChg chg="modSp mod">
        <pc:chgData name="mustafadeeb10@gmail.com" userId="1bd4ada88b7b77b5" providerId="LiveId" clId="{0B57AC05-0E21-4B93-9BF0-BB5085CCD933}" dt="2024-05-07T22:16:31.775" v="3" actId="14100"/>
        <pc:sldMkLst>
          <pc:docMk/>
          <pc:sldMk cId="3749168723" sldId="336"/>
        </pc:sldMkLst>
        <pc:picChg chg="mod">
          <ac:chgData name="mustafadeeb10@gmail.com" userId="1bd4ada88b7b77b5" providerId="LiveId" clId="{0B57AC05-0E21-4B93-9BF0-BB5085CCD933}" dt="2024-05-07T22:16:31.775" v="3" actId="14100"/>
          <ac:picMkLst>
            <pc:docMk/>
            <pc:sldMk cId="3749168723" sldId="336"/>
            <ac:picMk id="3" creationId="{2FFB578B-2919-F050-4D7A-9FD3F2E11F09}"/>
          </ac:picMkLst>
        </pc:picChg>
      </pc:sldChg>
      <pc:sldChg chg="modSp mod">
        <pc:chgData name="mustafadeeb10@gmail.com" userId="1bd4ada88b7b77b5" providerId="LiveId" clId="{0B57AC05-0E21-4B93-9BF0-BB5085CCD933}" dt="2024-05-07T22:44:54.954" v="189" actId="20577"/>
        <pc:sldMkLst>
          <pc:docMk/>
          <pc:sldMk cId="2608009659" sldId="351"/>
        </pc:sldMkLst>
        <pc:spChg chg="mod">
          <ac:chgData name="mustafadeeb10@gmail.com" userId="1bd4ada88b7b77b5" providerId="LiveId" clId="{0B57AC05-0E21-4B93-9BF0-BB5085CCD933}" dt="2024-05-07T22:44:54.954" v="189" actId="20577"/>
          <ac:spMkLst>
            <pc:docMk/>
            <pc:sldMk cId="2608009659" sldId="351"/>
            <ac:spMk id="9" creationId="{61E6A21B-7748-174B-D77E-8EE0B288C7D0}"/>
          </ac:spMkLst>
        </pc:spChg>
      </pc:sldChg>
      <pc:sldChg chg="modSp mod">
        <pc:chgData name="mustafadeeb10@gmail.com" userId="1bd4ada88b7b77b5" providerId="LiveId" clId="{0B57AC05-0E21-4B93-9BF0-BB5085CCD933}" dt="2024-05-07T22:45:19.364" v="191" actId="20577"/>
        <pc:sldMkLst>
          <pc:docMk/>
          <pc:sldMk cId="867687122" sldId="352"/>
        </pc:sldMkLst>
        <pc:spChg chg="mod">
          <ac:chgData name="mustafadeeb10@gmail.com" userId="1bd4ada88b7b77b5" providerId="LiveId" clId="{0B57AC05-0E21-4B93-9BF0-BB5085CCD933}" dt="2024-05-07T22:45:19.364" v="191" actId="20577"/>
          <ac:spMkLst>
            <pc:docMk/>
            <pc:sldMk cId="867687122" sldId="352"/>
            <ac:spMk id="9" creationId="{61E6A21B-7748-174B-D77E-8EE0B288C7D0}"/>
          </ac:spMkLst>
        </pc:spChg>
      </pc:sldChg>
      <pc:sldChg chg="modSp mod">
        <pc:chgData name="mustafadeeb10@gmail.com" userId="1bd4ada88b7b77b5" providerId="LiveId" clId="{0B57AC05-0E21-4B93-9BF0-BB5085CCD933}" dt="2024-05-07T22:43:47.694" v="187" actId="20577"/>
        <pc:sldMkLst>
          <pc:docMk/>
          <pc:sldMk cId="1750197788" sldId="353"/>
        </pc:sldMkLst>
        <pc:spChg chg="mod">
          <ac:chgData name="mustafadeeb10@gmail.com" userId="1bd4ada88b7b77b5" providerId="LiveId" clId="{0B57AC05-0E21-4B93-9BF0-BB5085CCD933}" dt="2024-05-07T22:43:47.694" v="187" actId="20577"/>
          <ac:spMkLst>
            <pc:docMk/>
            <pc:sldMk cId="1750197788" sldId="353"/>
            <ac:spMk id="9" creationId="{61E6A21B-7748-174B-D77E-8EE0B288C7D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E99E25-5B65-D93A-3010-8B947D67E6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EB28A-33CC-6CF5-1214-F2C3205F6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88634-FBA9-41D6-8B35-EE3A7D816B7C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63414-6160-FF79-B3F6-CD615625C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3E93F-BDEC-C5F7-2553-8324882C41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C78D2-97D1-4B37-BDD1-08A09BD4CA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135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73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632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895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114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230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364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487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776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010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547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706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9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93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480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61510" y="2744546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59" y="640080"/>
            <a:ext cx="4815836" cy="210312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183E8BD-29F0-8F9F-FC7D-73F8067BCDD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C983CA3-739C-6C20-AFE0-0997370354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31427" y="640080"/>
            <a:ext cx="5122889" cy="2103120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lnSpc>
                <a:spcPct val="110000"/>
              </a:lnSpc>
              <a:buNone/>
              <a:defRPr sz="1800">
                <a:solidFill>
                  <a:schemeClr val="tx1"/>
                </a:solidFill>
              </a:defRPr>
            </a:lvl1pPr>
            <a:lvl2pPr marL="228600">
              <a:lnSpc>
                <a:spcPct val="100000"/>
              </a:lnSpc>
              <a:defRPr sz="1600">
                <a:solidFill>
                  <a:schemeClr val="tx1"/>
                </a:solidFill>
              </a:defRPr>
            </a:lvl2pPr>
            <a:lvl3pPr marL="457200">
              <a:lnSpc>
                <a:spcPct val="100000"/>
              </a:lnSpc>
              <a:defRPr sz="1400">
                <a:solidFill>
                  <a:schemeClr val="tx1"/>
                </a:solidFill>
              </a:defRPr>
            </a:lvl3pPr>
            <a:lvl4pPr marL="685800">
              <a:lnSpc>
                <a:spcPct val="100000"/>
              </a:lnSpc>
              <a:defRPr sz="1200">
                <a:solidFill>
                  <a:schemeClr val="tx1"/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C9F29C-BBE9-AFB4-AFC6-30BCA4EB2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C4D286-C480-B4CF-4406-CACC323F9FAD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280160" y="3017520"/>
            <a:ext cx="10374152" cy="3208866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BEE2817-4518-D59A-BD13-29A3D4FE64F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539516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905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4970638"/>
            <a:ext cx="9144000" cy="1280160"/>
          </a:xfrm>
        </p:spPr>
        <p:txBody>
          <a:bodyPr lIns="0" tIns="0" rIns="0" bIns="0" anchor="b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0626849-9D2D-3C95-8C10-FA8F325F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685800"/>
            <a:ext cx="4937760" cy="402336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>
              <a:spcBef>
                <a:spcPts val="1200"/>
              </a:spcBef>
              <a:defRPr sz="1800"/>
            </a:lvl2pPr>
            <a:lvl3pPr marL="914400">
              <a:spcBef>
                <a:spcPts val="1200"/>
              </a:spcBef>
              <a:defRPr sz="1800"/>
            </a:lvl3pPr>
            <a:lvl4pPr marL="1371600">
              <a:spcBef>
                <a:spcPts val="1200"/>
              </a:spcBef>
              <a:defRPr sz="1800"/>
            </a:lvl4pPr>
            <a:lvl5pPr marL="18288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04755" y="685800"/>
            <a:ext cx="4937760" cy="4023360"/>
          </a:xfrm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800"/>
            </a:lvl2pPr>
            <a:lvl3pPr>
              <a:spcBef>
                <a:spcPts val="1200"/>
              </a:spcBef>
              <a:defRPr sz="1800"/>
            </a:lvl3pPr>
            <a:lvl4pPr>
              <a:spcBef>
                <a:spcPts val="1200"/>
              </a:spcBef>
              <a:defRPr sz="1800"/>
            </a:lvl4pPr>
            <a:lvl5pPr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17D91C-F78C-0E4C-FB27-7112AB840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22570" y="5680647"/>
            <a:ext cx="465456" cy="581432"/>
            <a:chOff x="7843462" y="2744546"/>
            <a:chExt cx="465456" cy="581432"/>
          </a:xfrm>
        </p:grpSpPr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C935CF3-75DF-0DC7-1B2A-E0E0205DF64B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Graphic 13">
              <a:extLst>
                <a:ext uri="{FF2B5EF4-FFF2-40B4-BE49-F238E27FC236}">
                  <a16:creationId xmlns:a16="http://schemas.microsoft.com/office/drawing/2014/main" id="{D5782BEB-6319-DEC1-F9ED-BA9201C6B9B7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6E59DFAF-9794-BD12-D89A-422FFFFCE023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6444A47-BCB3-5C86-F2B8-25092BE8D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48C53D-49AB-C003-70E8-5117AF079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6BC1DE-6696-3408-564E-2D73B1266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711518" y="5393214"/>
            <a:ext cx="1097341" cy="736658"/>
            <a:chOff x="10508317" y="446637"/>
            <a:chExt cx="1097341" cy="736658"/>
          </a:xfrm>
        </p:grpSpPr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268EB1E4-29D6-C3F5-BCBB-FB7E7EE5C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08317" y="492206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Graphic 16">
              <a:extLst>
                <a:ext uri="{FF2B5EF4-FFF2-40B4-BE49-F238E27FC236}">
                  <a16:creationId xmlns:a16="http://schemas.microsoft.com/office/drawing/2014/main" id="{09524D46-140F-2F4F-430B-F59815A07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477944" y="1055581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Graphic 14">
              <a:extLst>
                <a:ext uri="{FF2B5EF4-FFF2-40B4-BE49-F238E27FC236}">
                  <a16:creationId xmlns:a16="http://schemas.microsoft.com/office/drawing/2014/main" id="{AC75143B-C717-8D04-743C-B40FB5EFB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41555" y="446637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376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40080"/>
            <a:ext cx="10087699" cy="1280160"/>
          </a:xfrm>
        </p:spPr>
        <p:txBody>
          <a:bodyPr lIns="0" tIns="0" rIns="0" bIns="0" anchor="b" anchorCtr="0"/>
          <a:lstStyle>
            <a:lvl1pPr>
              <a:defRPr sz="4000" b="1" cap="all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6B8DF0-B7E6-5032-C3C7-E457E793B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80160" y="2103119"/>
            <a:ext cx="10087699" cy="4114800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5F4D40-ADE4-5EEB-436C-8563A49C5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bbles and Title 1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 lIns="0" tIns="0" rIns="0" anchor="b"/>
          <a:lstStyle>
            <a:lvl1pPr algn="r">
              <a:lnSpc>
                <a:spcPts val="4800"/>
              </a:lnSpc>
              <a:defRPr sz="48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FC9B12A4-113B-B3F6-5926-5C2A6F504A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71606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0609" y="3127248"/>
            <a:ext cx="6117381" cy="301752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F51D36-DB19-27CD-47E0-A4261648D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8614240">
            <a:off x="3975343" y="2819532"/>
            <a:ext cx="465456" cy="581432"/>
            <a:chOff x="7843462" y="2744546"/>
            <a:chExt cx="465456" cy="581432"/>
          </a:xfrm>
        </p:grpSpPr>
        <p:sp>
          <p:nvSpPr>
            <p:cNvPr id="4" name="Graphic 12">
              <a:extLst>
                <a:ext uri="{FF2B5EF4-FFF2-40B4-BE49-F238E27FC236}">
                  <a16:creationId xmlns:a16="http://schemas.microsoft.com/office/drawing/2014/main" id="{3EFED0E0-17D4-C5B0-09D0-B43338A856B3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Graphic 13">
              <a:extLst>
                <a:ext uri="{FF2B5EF4-FFF2-40B4-BE49-F238E27FC236}">
                  <a16:creationId xmlns:a16="http://schemas.microsoft.com/office/drawing/2014/main" id="{8F798BBE-9B6F-700D-08A1-09ABC5388CCE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Graphic 15">
              <a:extLst>
                <a:ext uri="{FF2B5EF4-FFF2-40B4-BE49-F238E27FC236}">
                  <a16:creationId xmlns:a16="http://schemas.microsoft.com/office/drawing/2014/main" id="{4AE2D1C5-9D85-9049-690C-3AFCE7E2DA56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0FE75D-ACD3-655E-58A7-8F2C18276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362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1509713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5B2B208-F5B9-0151-C982-A389CB0B2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0EEA6CA-DE1E-18ED-E69E-54A1372F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973C81-5E94-41F6-CE15-3B4763B3A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835B5C-F994-9D57-3118-919EE90F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6544" y="614202"/>
            <a:ext cx="5918072" cy="2276856"/>
          </a:xfrm>
        </p:spPr>
        <p:txBody>
          <a:bodyPr lIns="0" tIns="0" rIns="0" bIns="0" anchor="b"/>
          <a:lstStyle>
            <a:lvl1pPr algn="r">
              <a:lnSpc>
                <a:spcPts val="4000"/>
              </a:lnSpc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738AB3-8054-6E21-C34C-36AF3A31AC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80160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tIns="914400" anchor="t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D1B85-4BEF-C1C1-5619-B82E9E44A9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16548" y="3161752"/>
            <a:ext cx="5918068" cy="3144965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2pPr>
            <a:lvl3pPr marL="9144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3pPr>
            <a:lvl4pPr marL="13716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4pPr>
            <a:lvl5pPr marL="1828800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52402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9872E9-2F0D-2FEB-0974-F0BBBC5E03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238999" y="6356350"/>
            <a:ext cx="379561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9670435">
            <a:off x="7632743" y="794953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01D87F51-D69B-9038-0566-4FDC355AB6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7587" y="411831"/>
            <a:ext cx="3521337" cy="3521344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51239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640080"/>
            <a:ext cx="10302240" cy="1852046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588447"/>
            <a:ext cx="7853678" cy="726645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7659974" y="445645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5DDB7824-50BA-B12F-AD49-CA8953CA3A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36252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52645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4800" y="640080"/>
            <a:ext cx="7498080" cy="1280160"/>
          </a:xfrm>
        </p:spPr>
        <p:txBody>
          <a:bodyPr lIns="0" tIns="0" rIns="0" bIns="0" anchor="b" anchorCtr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2376"/>
            <a:ext cx="520991" cy="517379"/>
          </a:xfrm>
        </p:spPr>
        <p:txBody>
          <a:bodyPr anchor="t" anchorCtr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17615" y="895646"/>
            <a:ext cx="1956925" cy="195692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" anchor="t" anchorCtr="0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4800" y="2194560"/>
            <a:ext cx="7498080" cy="40233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defRPr sz="1600"/>
            </a:lvl2pPr>
            <a:lvl3pPr marL="457200">
              <a:defRPr sz="1400"/>
            </a:lvl3pPr>
            <a:lvl4pPr marL="685800">
              <a:defRPr sz="12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8B5E78-A531-681D-1312-F21B52D0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70685" y="620661"/>
            <a:ext cx="403448" cy="381782"/>
            <a:chOff x="10969280" y="1780012"/>
            <a:chExt cx="403448" cy="381782"/>
          </a:xfrm>
        </p:grpSpPr>
        <p:sp>
          <p:nvSpPr>
            <p:cNvPr id="17" name="Graphic 10">
              <a:extLst>
                <a:ext uri="{FF2B5EF4-FFF2-40B4-BE49-F238E27FC236}">
                  <a16:creationId xmlns:a16="http://schemas.microsoft.com/office/drawing/2014/main" id="{AAD06B87-D9B2-4F94-B734-A8F039A20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81590" y="2070656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Graphic 11">
              <a:extLst>
                <a:ext uri="{FF2B5EF4-FFF2-40B4-BE49-F238E27FC236}">
                  <a16:creationId xmlns:a16="http://schemas.microsoft.com/office/drawing/2014/main" id="{BB13A13C-36EA-4B13-9175-C5FE95B34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969280" y="1780012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5189CAD3-7011-6481-11F8-05B5CB106F0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7CB27F-7A56-A747-A4D6-5627C2463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+ Subtitle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3383280"/>
            <a:ext cx="10302240" cy="1852046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966886"/>
            <a:ext cx="10302237" cy="397191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97692" y="62029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912362-D30D-7B0B-BA94-0993B1EBC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2775857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64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85800"/>
            <a:ext cx="9137012" cy="1280160"/>
          </a:xfrm>
        </p:spPr>
        <p:txBody>
          <a:bodyPr lIns="0" tIns="0" rIns="0" bIns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F91A5DB-A2CA-1D70-9A06-3869A288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2327440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23402" y="2327441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D6A69CF-70D6-AB12-CD8B-FD75B7EE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EFE408-BFE1-16DC-F7C6-47F55C171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992" y="0"/>
            <a:ext cx="5779008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572" y="685800"/>
            <a:ext cx="4754880" cy="567055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C0ED5DD-6381-0FFD-7B45-D21179A3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042E432-AE48-385B-DEA1-32129394CE7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279526" y="1533524"/>
            <a:ext cx="4663440" cy="1895475"/>
          </a:xfrm>
        </p:spPr>
        <p:txBody>
          <a:bodyPr lIns="0" tIns="0" rIns="0" bIns="0" anchor="t" anchorCtr="0">
            <a:noAutofit/>
          </a:bodyPr>
          <a:lstStyle>
            <a:lvl1pPr marL="342900" indent="-512064">
              <a:spcBef>
                <a:spcPts val="1000"/>
              </a:spcBef>
              <a:buFont typeface="+mj-lt"/>
              <a:buAutoNum type="arabicPeriod"/>
              <a:defRPr sz="1800"/>
            </a:lvl1pPr>
            <a:lvl2pPr marL="1028700" indent="-342900">
              <a:spcBef>
                <a:spcPts val="1200"/>
              </a:spcBef>
              <a:buFont typeface="+mj-lt"/>
              <a:buAutoNum type="alphaLcPeriod"/>
              <a:defRPr sz="1800"/>
            </a:lvl2pPr>
            <a:lvl3pPr marL="1257300" indent="-342900">
              <a:spcBef>
                <a:spcPts val="1200"/>
              </a:spcBef>
              <a:buFont typeface="+mj-lt"/>
              <a:buAutoNum type="arabicParenR"/>
              <a:defRPr sz="1800"/>
            </a:lvl3pPr>
            <a:lvl4pPr marL="1714500" indent="-342900">
              <a:spcBef>
                <a:spcPts val="1200"/>
              </a:spcBef>
              <a:buFont typeface="+mj-lt"/>
              <a:buAutoNum type="alphaLcParenR"/>
              <a:defRPr sz="1800"/>
            </a:lvl4pPr>
            <a:lvl5pPr marL="2228850" indent="-400050">
              <a:spcBef>
                <a:spcPts val="1200"/>
              </a:spcBef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F111B2E-0535-57E2-FE92-620F9307A95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0160" y="3482974"/>
            <a:ext cx="4663440" cy="1190033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spcBef>
                <a:spcPts val="1200"/>
              </a:spcBef>
              <a:buNone/>
              <a:defRPr sz="1600"/>
            </a:lvl2pPr>
            <a:lvl3pPr marL="914400" indent="0">
              <a:spcBef>
                <a:spcPts val="1200"/>
              </a:spcBef>
              <a:buNone/>
              <a:defRPr sz="1400"/>
            </a:lvl3pPr>
            <a:lvl4pPr marL="1371600" indent="0">
              <a:spcBef>
                <a:spcPts val="1200"/>
              </a:spcBef>
              <a:buNone/>
              <a:defRPr sz="1200"/>
            </a:lvl4pPr>
            <a:lvl5pPr marL="1828800" indent="0">
              <a:spcBef>
                <a:spcPts val="12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1280160" y="4692058"/>
            <a:ext cx="4663440" cy="1584918"/>
          </a:xfrm>
        </p:spPr>
        <p:txBody>
          <a:bodyPr lIns="0" tIns="0" rIns="0" bIns="0" anchor="t" anchorCtr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600"/>
            </a:lvl2pPr>
            <a:lvl3pPr>
              <a:spcBef>
                <a:spcPts val="1200"/>
              </a:spcBef>
              <a:defRPr sz="1400"/>
            </a:lvl3pPr>
            <a:lvl4pPr>
              <a:spcBef>
                <a:spcPts val="1200"/>
              </a:spcBef>
              <a:defRPr sz="1200"/>
            </a:lvl4pPr>
            <a:lvl5pPr>
              <a:spcBef>
                <a:spcPts val="1200"/>
              </a:spcBef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4C23E1A-9E5E-DA12-8E11-83F48676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FE6E42-6A8F-C459-87EE-E2A5BAFA8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32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 lIns="0" tIns="0" rIns="0" bIns="0" anchor="ctr" anchorCtr="0"/>
          <a:lstStyle>
            <a:lvl1pPr algn="l">
              <a:lnSpc>
                <a:spcPts val="4000"/>
              </a:lnSpc>
              <a:spcBef>
                <a:spcPts val="1000"/>
              </a:spcBef>
              <a:defRPr sz="4000" b="1" i="0" cap="all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FB40175-FA51-DA14-A5B2-CD06DE6ECC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lnSpc>
                <a:spcPct val="110000"/>
              </a:lnSpc>
              <a:defRPr sz="1600"/>
            </a:lvl2pPr>
            <a:lvl3pPr marL="457200">
              <a:lnSpc>
                <a:spcPct val="110000"/>
              </a:lnSpc>
              <a:defRPr sz="1400"/>
            </a:lvl3pPr>
            <a:lvl4pPr marL="685800">
              <a:lnSpc>
                <a:spcPct val="110000"/>
              </a:lnSpc>
              <a:defRPr sz="1200"/>
            </a:lvl4pPr>
            <a:lvl5pPr marL="914400">
              <a:lnSpc>
                <a:spcPct val="11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089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95553" y="301752"/>
            <a:ext cx="5221224" cy="6263640"/>
          </a:xfrm>
        </p:spPr>
        <p:txBody>
          <a:bodyPr tIns="914400" anchor="t" anchorCtr="0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7A4AE671-C203-0370-2888-FC8F7D444D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434825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92BFA8-57AD-0B5C-2534-1E862B58D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5127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80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394" y="1"/>
            <a:ext cx="9918405" cy="164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5394" y="1825625"/>
            <a:ext cx="99184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6121" y="726630"/>
            <a:ext cx="520991" cy="51737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800" b="1" i="0" cap="all" spc="100" baseline="0"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F1C86-6A9C-D287-D381-5634A69BF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5394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B8477-3F24-EDCB-C8AC-8433636391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8999" y="6356350"/>
            <a:ext cx="41148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7" r:id="rId2"/>
    <p:sldLayoutId id="2147483728" r:id="rId3"/>
    <p:sldLayoutId id="2147483729" r:id="rId4"/>
    <p:sldLayoutId id="2147483710" r:id="rId5"/>
    <p:sldLayoutId id="2147483727" r:id="rId6"/>
    <p:sldLayoutId id="2147483701" r:id="rId7"/>
    <p:sldLayoutId id="2147483721" r:id="rId8"/>
    <p:sldLayoutId id="2147483720" r:id="rId9"/>
    <p:sldLayoutId id="2147483730" r:id="rId10"/>
    <p:sldLayoutId id="2147483722" r:id="rId11"/>
    <p:sldLayoutId id="2147483698" r:id="rId12"/>
    <p:sldLayoutId id="2147483732" r:id="rId13"/>
    <p:sldLayoutId id="2147483702" r:id="rId14"/>
    <p:sldLayoutId id="2147483703" r:id="rId15"/>
  </p:sldLayoutIdLst>
  <p:hf sldNum="0" hdr="0" ftr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43DF-1FE9-01BE-435F-1729F4AB3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Fundamentals of web design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F7377-87AF-3A8C-539C-8A9651F5DA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ctr"/>
            <a:r>
              <a:rPr lang="en-US" dirty="0"/>
              <a:t>Mustafa &amp; Sultans Cuisine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Mustafa </a:t>
            </a:r>
            <a:r>
              <a:rPr lang="en-US" dirty="0" err="1"/>
              <a:t>Deeb</a:t>
            </a:r>
            <a:r>
              <a:rPr lang="en-US" dirty="0"/>
              <a:t> 2022112227– Software Engineer</a:t>
            </a:r>
          </a:p>
          <a:p>
            <a:pPr algn="ctr"/>
            <a:r>
              <a:rPr lang="en-US" dirty="0"/>
              <a:t>Sultan Al Mutairi 202211219 – Network and Security Engineer</a:t>
            </a:r>
          </a:p>
          <a:p>
            <a:pPr algn="l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98C22C-F8C2-32D6-BCF4-76B097E87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02" y="3429000"/>
            <a:ext cx="3477895" cy="7073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7812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47ABD4-990A-BAC8-69FC-AF4C84F3AD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5160" y="2208276"/>
            <a:ext cx="4663438" cy="2441448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drinks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E6A21B-7748-174B-D77E-8EE0B288C7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4495800"/>
            <a:ext cx="4663440" cy="1831848"/>
          </a:xfrm>
        </p:spPr>
        <p:txBody>
          <a:bodyPr/>
          <a:lstStyle/>
          <a:p>
            <a:r>
              <a:rPr lang="en-US" dirty="0"/>
              <a:t>Drinks category where it shows refreshing beverages after a full-fledged meal.</a:t>
            </a:r>
          </a:p>
        </p:txBody>
      </p:sp>
      <p:pic>
        <p:nvPicPr>
          <p:cNvPr id="7" name="Picture 6" descr="Screens screenshot of a phone&#10;&#10;Description automatically generated">
            <a:extLst>
              <a:ext uri="{FF2B5EF4-FFF2-40B4-BE49-F238E27FC236}">
                <a16:creationId xmlns:a16="http://schemas.microsoft.com/office/drawing/2014/main" id="{FA6F979C-5E91-FBA2-EE77-2CC1DD165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873" y="1600200"/>
            <a:ext cx="5484015" cy="264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09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47ABD4-990A-BAC8-69FC-AF4C84F3AD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5160" y="2208276"/>
            <a:ext cx="4663438" cy="244144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About us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E6A21B-7748-174B-D77E-8EE0B288C7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4495800"/>
            <a:ext cx="4663440" cy="1831848"/>
          </a:xfrm>
        </p:spPr>
        <p:txBody>
          <a:bodyPr/>
          <a:lstStyle/>
          <a:p>
            <a:r>
              <a:rPr lang="en-US" dirty="0"/>
              <a:t>It has all the important information about me and </a:t>
            </a:r>
            <a:r>
              <a:rPr lang="en-US"/>
              <a:t>my colleague.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8BBA4E8-03D2-398B-789B-6B300D428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4" y="1175547"/>
            <a:ext cx="5568025" cy="271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87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47ABD4-990A-BAC8-69FC-AF4C84F3AD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5160" y="2208276"/>
            <a:ext cx="4663438" cy="244144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Contact us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E6A21B-7748-174B-D77E-8EE0B288C7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4495800"/>
            <a:ext cx="4663440" cy="1831848"/>
          </a:xfrm>
        </p:spPr>
        <p:txBody>
          <a:bodyPr/>
          <a:lstStyle/>
          <a:p>
            <a:r>
              <a:rPr lang="en-US" dirty="0"/>
              <a:t>This page gives you the option to deliver your recommendations or feedback to us.</a:t>
            </a:r>
          </a:p>
        </p:txBody>
      </p:sp>
      <p:pic>
        <p:nvPicPr>
          <p:cNvPr id="5" name="Picture 4" descr="A screenshot of a login form&#10;&#10;Description automatically generated">
            <a:extLst>
              <a:ext uri="{FF2B5EF4-FFF2-40B4-BE49-F238E27FC236}">
                <a16:creationId xmlns:a16="http://schemas.microsoft.com/office/drawing/2014/main" id="{A2FA0463-9CAE-CEE9-75CD-377B82B98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328" y="1600200"/>
            <a:ext cx="5285397" cy="254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97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EA48B4-6522-24B1-61D9-E879D4885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8082" y="0"/>
            <a:ext cx="4815836" cy="2103120"/>
          </a:xfrm>
        </p:spPr>
        <p:txBody>
          <a:bodyPr/>
          <a:lstStyle/>
          <a:p>
            <a:r>
              <a:rPr lang="en-US" dirty="0"/>
              <a:t>External links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3150D31-FD42-4C74-ECB8-9ED7323B8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2103120"/>
            <a:ext cx="1476375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2960C1A-2BA9-926E-A59C-C43B38AD32AA}"/>
              </a:ext>
            </a:extLst>
          </p:cNvPr>
          <p:cNvSpPr txBox="1"/>
          <p:nvPr/>
        </p:nvSpPr>
        <p:spPr>
          <a:xfrm>
            <a:off x="866775" y="4086225"/>
            <a:ext cx="5095875" cy="289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1200" b="1" i="1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JS:</a:t>
            </a:r>
          </a:p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endParaRPr lang="en-US" sz="1200" b="1" dirty="0">
              <a:solidFill>
                <a:srgbClr val="2F549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8080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script</a:t>
            </a:r>
            <a:r>
              <a:rPr lang="en-US" sz="120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20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"/JS/script.js"</a:t>
            </a:r>
            <a:r>
              <a:rPr lang="en-US" sz="1200" dirty="0">
                <a:solidFill>
                  <a:srgbClr val="8080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&gt;&lt;/</a:t>
            </a:r>
            <a:r>
              <a:rPr lang="en-US" sz="120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script</a:t>
            </a:r>
            <a:r>
              <a:rPr lang="en-US" sz="1200" dirty="0">
                <a:solidFill>
                  <a:srgbClr val="8080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 dirty="0">
              <a:effectLst/>
              <a:highlight>
                <a:srgbClr val="000000"/>
              </a:highlight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E7E6E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Scroll Down code to Events Section</a:t>
            </a:r>
          </a:p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rgbClr val="E7E6E6"/>
              </a:solidFill>
              <a:highlight>
                <a:srgbClr val="1E1E1E"/>
              </a:highlight>
              <a:latin typeface="Consolas" panose="020B0609020204030204" pitchFamily="49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r>
              <a:rPr lang="en-US" sz="1200" b="0" dirty="0">
                <a:solidFill>
                  <a:srgbClr val="8080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script</a:t>
            </a:r>
            <a:r>
              <a:rPr lang="en-US" sz="1200" b="0" dirty="0">
                <a:solidFill>
                  <a:srgbClr val="8080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function</a:t>
            </a:r>
            <a:r>
              <a:rPr lang="en-US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submitForm</a:t>
            </a:r>
            <a:r>
              <a:rPr lang="en-US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() {</a:t>
            </a:r>
          </a:p>
          <a:p>
            <a:br>
              <a:rPr lang="en-US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1200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alert</a:t>
            </a:r>
            <a:r>
              <a:rPr lang="en-US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'Your feedback has been sent.'</a:t>
            </a:r>
            <a:r>
              <a:rPr lang="en-US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);</a:t>
            </a:r>
          </a:p>
          <a:p>
            <a:br>
              <a:rPr lang="en-US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}</a:t>
            </a:r>
          </a:p>
          <a:p>
            <a:br>
              <a:rPr lang="en-US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8080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script</a:t>
            </a:r>
            <a:r>
              <a:rPr lang="en-US" sz="1200" b="0" dirty="0">
                <a:solidFill>
                  <a:srgbClr val="8080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highlight>
                <a:srgbClr val="1E1E1E"/>
              </a:highlight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6" name="Picture 12" descr="CSS3 Logo PNG Transparent &amp; SVG Vector - Freebie Supply">
            <a:extLst>
              <a:ext uri="{FF2B5EF4-FFF2-40B4-BE49-F238E27FC236}">
                <a16:creationId xmlns:a16="http://schemas.microsoft.com/office/drawing/2014/main" id="{4E1C0112-E5D6-9F3B-9A1C-1588462FA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731" y="1831103"/>
            <a:ext cx="1819273" cy="174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92C2CE5-E2EF-7020-6DF9-A0786A158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9818" y="3906847"/>
            <a:ext cx="6192114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582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5D893-E98A-260A-9EC4-B9365E533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0816" y="4019550"/>
            <a:ext cx="4445483" cy="899922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73949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5A271-8875-6BCE-0A4A-542683BB3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0042" y="1002632"/>
            <a:ext cx="6591387" cy="1540042"/>
          </a:xfrm>
        </p:spPr>
        <p:txBody>
          <a:bodyPr/>
          <a:lstStyle/>
          <a:p>
            <a:r>
              <a:rPr lang="en-US" dirty="0"/>
              <a:t>About the project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C8B1BB-AF4B-7C9F-05E5-6624BA97A712}"/>
              </a:ext>
            </a:extLst>
          </p:cNvPr>
          <p:cNvSpPr txBox="1"/>
          <p:nvPr/>
        </p:nvSpPr>
        <p:spPr>
          <a:xfrm>
            <a:off x="1540042" y="4315327"/>
            <a:ext cx="70264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 project is a Restaurant website that sells different dishes and plates.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has a home page, About Me Page, Cart, Contact Us, two different Categories of food, and Beverages; Main Dishes, Deserts, Beverages</a:t>
            </a:r>
          </a:p>
        </p:txBody>
      </p:sp>
    </p:spTree>
    <p:extLst>
      <p:ext uri="{BB962C8B-B14F-4D97-AF65-F5344CB8AC3E}">
        <p14:creationId xmlns:p14="http://schemas.microsoft.com/office/powerpoint/2010/main" val="1941235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DE76AAB-3160-535F-7DAE-C1AD223667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5154" y="322008"/>
            <a:ext cx="5901691" cy="834776"/>
          </a:xfrm>
        </p:spPr>
        <p:txBody>
          <a:bodyPr/>
          <a:lstStyle/>
          <a:p>
            <a:r>
              <a:rPr lang="en-US" dirty="0"/>
              <a:t>COLOR SCHEME</a:t>
            </a: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107A4A70-1A17-2F8E-8658-9BF481C2C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154" y="1342098"/>
            <a:ext cx="5611506" cy="511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53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64C0E11-7DE4-D558-C3EF-9B3C7A9BF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0" y="990600"/>
            <a:ext cx="1828800" cy="720090"/>
          </a:xfrm>
        </p:spPr>
        <p:txBody>
          <a:bodyPr/>
          <a:lstStyle/>
          <a:p>
            <a:r>
              <a:rPr lang="en-US" dirty="0"/>
              <a:t>fonts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6D3932-9146-A576-36B5-4AC6F69A0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1680" y="3162300"/>
            <a:ext cx="8168640" cy="1443990"/>
          </a:xfrm>
        </p:spPr>
        <p:txBody>
          <a:bodyPr/>
          <a:lstStyle/>
          <a:p>
            <a:r>
              <a:rPr lang="en-US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The fonts mainly used are Satisfy Cursive, Poppins Sans-Serif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50287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7BF8F598-40CB-CA9C-DF6D-F82093C989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47120" y="942975"/>
            <a:ext cx="5568317" cy="1125702"/>
          </a:xfrm>
        </p:spPr>
        <p:txBody>
          <a:bodyPr>
            <a:normAutofit fontScale="92500"/>
          </a:bodyPr>
          <a:lstStyle/>
          <a:p>
            <a:r>
              <a:rPr lang="en-US" sz="6600" dirty="0"/>
              <a:t>Page Hierarchy </a:t>
            </a:r>
          </a:p>
        </p:txBody>
      </p:sp>
      <p:pic>
        <p:nvPicPr>
          <p:cNvPr id="3" name="Picture 2" descr="A diagram of a website&#10;&#10;Description automatically generated">
            <a:extLst>
              <a:ext uri="{FF2B5EF4-FFF2-40B4-BE49-F238E27FC236}">
                <a16:creationId xmlns:a16="http://schemas.microsoft.com/office/drawing/2014/main" id="{2FFB578B-2919-F050-4D7A-9FD3F2E11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325" y="2538162"/>
            <a:ext cx="4341883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68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8FDAA-00CD-846E-A576-B59DFA73F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1230" y="423310"/>
            <a:ext cx="7810499" cy="1475974"/>
          </a:xfrm>
        </p:spPr>
        <p:txBody>
          <a:bodyPr/>
          <a:lstStyle/>
          <a:p>
            <a:pPr algn="ctr"/>
            <a:r>
              <a:rPr lang="en-US" dirty="0"/>
              <a:t>pages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FF1654-306D-262A-D360-5E5C2E6B39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2055" y="2343150"/>
            <a:ext cx="2228850" cy="4091540"/>
          </a:xfrm>
        </p:spPr>
        <p:txBody>
          <a:bodyPr/>
          <a:lstStyle/>
          <a:p>
            <a:pPr algn="ctr"/>
            <a:r>
              <a:rPr lang="en-US" dirty="0"/>
              <a:t>Index</a:t>
            </a:r>
          </a:p>
          <a:p>
            <a:pPr algn="ctr"/>
            <a:r>
              <a:rPr lang="en-US" dirty="0"/>
              <a:t>Main Dishes</a:t>
            </a:r>
          </a:p>
          <a:p>
            <a:pPr algn="ctr"/>
            <a:r>
              <a:rPr lang="en-US" dirty="0"/>
              <a:t>Deserts</a:t>
            </a:r>
          </a:p>
          <a:p>
            <a:pPr algn="ctr"/>
            <a:r>
              <a:rPr lang="en-US" dirty="0"/>
              <a:t>Drinks</a:t>
            </a:r>
          </a:p>
          <a:p>
            <a:pPr algn="ctr"/>
            <a:r>
              <a:rPr lang="en-US" dirty="0"/>
              <a:t>About Us</a:t>
            </a:r>
          </a:p>
          <a:p>
            <a:pPr algn="ctr"/>
            <a:r>
              <a:rPr lang="en-US" dirty="0"/>
              <a:t>Contact Us</a:t>
            </a:r>
          </a:p>
        </p:txBody>
      </p:sp>
    </p:spTree>
    <p:extLst>
      <p:ext uri="{BB962C8B-B14F-4D97-AF65-F5344CB8AC3E}">
        <p14:creationId xmlns:p14="http://schemas.microsoft.com/office/powerpoint/2010/main" val="2102816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E24D3-07BE-C483-3F42-95EEE8333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Home</a:t>
            </a:r>
            <a:br>
              <a:rPr lang="en-US" dirty="0"/>
            </a:br>
            <a:endParaRPr lang="en-US" dirty="0"/>
          </a:p>
        </p:txBody>
      </p:sp>
      <p:pic>
        <p:nvPicPr>
          <p:cNvPr id="8" name="Content Placeholder 7" descr="A close up of food&#10;&#10;Description automatically generated">
            <a:extLst>
              <a:ext uri="{FF2B5EF4-FFF2-40B4-BE49-F238E27FC236}">
                <a16:creationId xmlns:a16="http://schemas.microsoft.com/office/drawing/2014/main" id="{30CAAE41-9D35-724E-4DE5-7BED6B1766B5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1143290" y="180975"/>
            <a:ext cx="4961943" cy="255746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DF689C-1F9F-2E5E-A23B-F6F79FD744E6}"/>
              </a:ext>
            </a:extLst>
          </p:cNvPr>
          <p:cNvSpPr txBox="1"/>
          <p:nvPr/>
        </p:nvSpPr>
        <p:spPr>
          <a:xfrm>
            <a:off x="1381125" y="5295900"/>
            <a:ext cx="4486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 page that has a picture, giving you an overall feel of what’s to come, and greeted with “ Welcome to our Cuisine “ and Menu button that scrolls down to the Menu Part.</a:t>
            </a:r>
          </a:p>
        </p:txBody>
      </p:sp>
      <p:pic>
        <p:nvPicPr>
          <p:cNvPr id="12" name="Picture 11" descr="A menu of food on a white background&#10;&#10;Description automatically generated">
            <a:extLst>
              <a:ext uri="{FF2B5EF4-FFF2-40B4-BE49-F238E27FC236}">
                <a16:creationId xmlns:a16="http://schemas.microsoft.com/office/drawing/2014/main" id="{B3FEA30B-4AFA-182B-A60B-F0F17AC27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290" y="3051005"/>
            <a:ext cx="4952710" cy="213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64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47ABD4-990A-BAC8-69FC-AF4C84F3AD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5160" y="2208276"/>
            <a:ext cx="4663438" cy="2441448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Main dishes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E6A21B-7748-174B-D77E-8EE0B288C7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4495800"/>
            <a:ext cx="4663440" cy="1831848"/>
          </a:xfrm>
        </p:spPr>
        <p:txBody>
          <a:bodyPr/>
          <a:lstStyle/>
          <a:p>
            <a:r>
              <a:rPr lang="en-US" dirty="0"/>
              <a:t>Main dishes category where it shows the main and important foods as part of any food experience.</a:t>
            </a:r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C3D5C9DE-6220-55FF-34EF-C468795A1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09" y="1257300"/>
            <a:ext cx="5485744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11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47ABD4-990A-BAC8-69FC-AF4C84F3AD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5160" y="2208276"/>
            <a:ext cx="4663438" cy="2441448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Deserts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E6A21B-7748-174B-D77E-8EE0B288C7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4495800"/>
            <a:ext cx="4663440" cy="1831848"/>
          </a:xfrm>
        </p:spPr>
        <p:txBody>
          <a:bodyPr/>
          <a:lstStyle/>
          <a:p>
            <a:r>
              <a:rPr lang="en-US" dirty="0"/>
              <a:t>Deserts category where it shows the deserts and the joyful ride you’ll go through after having your main dish.</a:t>
            </a:r>
          </a:p>
        </p:txBody>
      </p:sp>
      <p:pic>
        <p:nvPicPr>
          <p:cNvPr id="4" name="Picture 3" descr="A screenshot of a food menu&#10;&#10;Description automatically generated">
            <a:extLst>
              <a:ext uri="{FF2B5EF4-FFF2-40B4-BE49-F238E27FC236}">
                <a16:creationId xmlns:a16="http://schemas.microsoft.com/office/drawing/2014/main" id="{A0D41C1D-3ECD-6EA3-0134-7151D4D30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18" y="1023937"/>
            <a:ext cx="5579726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47253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axy presentation_Win32_SL_V16" id="{36B34AD0-AFC2-468E-8620-6CFD159B149F}" vid="{ACCF8893-1A0E-437D-A612-1659D305EA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2D646E0-DCC8-4209-B539-AA58186B6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0E87F72-70BF-43BC-A0D4-53665DC1267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ABD9919-8F5A-4B99-83E1-E90FE1DCF2E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{E3F3B7DA-3495-4717-AD0F-64604B7E8A5A}tf89338750_win32</Template>
  <TotalTime>322</TotalTime>
  <Words>284</Words>
  <Application>Microsoft Office PowerPoint</Application>
  <PresentationFormat>Widescreen</PresentationFormat>
  <Paragraphs>57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Consolas</vt:lpstr>
      <vt:lpstr>Times New Roman</vt:lpstr>
      <vt:lpstr>Univers</vt:lpstr>
      <vt:lpstr>GradientVTI</vt:lpstr>
      <vt:lpstr>Fundamentals of web design</vt:lpstr>
      <vt:lpstr>About the project</vt:lpstr>
      <vt:lpstr>COLOR SCHEME</vt:lpstr>
      <vt:lpstr>fonts</vt:lpstr>
      <vt:lpstr>PowerPoint Presentation</vt:lpstr>
      <vt:lpstr>pages</vt:lpstr>
      <vt:lpstr>Home </vt:lpstr>
      <vt:lpstr>Main dishes</vt:lpstr>
      <vt:lpstr>Deserts</vt:lpstr>
      <vt:lpstr>drinks</vt:lpstr>
      <vt:lpstr>About us</vt:lpstr>
      <vt:lpstr>Contact us</vt:lpstr>
      <vt:lpstr>External links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web design</dc:title>
  <dc:creator>Khalid Altaj</dc:creator>
  <cp:lastModifiedBy>mustafadeeb10@gmail.com</cp:lastModifiedBy>
  <cp:revision>3</cp:revision>
  <dcterms:created xsi:type="dcterms:W3CDTF">2024-05-05T18:34:12Z</dcterms:created>
  <dcterms:modified xsi:type="dcterms:W3CDTF">2024-05-07T22:45:26Z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